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7457"/>
            <a:ext cx="7597854" cy="2070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Readers' Haven: A Community for Book Lovers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3073" y="3009305"/>
            <a:ext cx="7597854" cy="2120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Welcome to our presentation exploring Readers' Haven, a dynamic online community where book lovers unite. We'll delve into the features, design, and purpose of our platform, showcasing its commitment to fostering a vibrant space for literary discussions and reviews. Let's embark on this journey into the world of books and the people who love them!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3073" y="5378053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By: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3073" y="5979914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Rayyan Aamir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3073" y="6410563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Muhammad Usaid Khan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3073" y="6841212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Syed Muhammad Furqan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73073" y="7271861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Hammad Haider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379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4606" y="3143726"/>
            <a:ext cx="12986028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Readers' Haven: A Platform for Literary Connection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06" y="4008596"/>
            <a:ext cx="4440317" cy="748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1534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Interactive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841534" y="5441633"/>
            <a:ext cx="4066461" cy="1496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fosters a sense of community through interactive features like clickable links and a feedback system, encouraging users to actively participate and connect with one another.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923" y="4008596"/>
            <a:ext cx="4440436" cy="748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81851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Engaging Content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5281851" y="5441633"/>
            <a:ext cx="4066580" cy="1496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platform offers a diverse range of insightful book reviews, personalized team information, and a welcoming atmosphere that encourages users to explore and engage with the literary world.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5358" y="4008596"/>
            <a:ext cx="4440436" cy="748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2287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Scalability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9722287" y="5441633"/>
            <a:ext cx="4066580" cy="1795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is designed for future growth, allowing for the integration of new features like forums and book recommendations, ensuring its continued relevance and appeal to the book-loving community.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6046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Introduction to Readers' Haven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 Shared Passion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is a community-driven platform dedicated to fostering a vibrant space for book reviews and literary discussions. We believe in the power of books to connect people, spark meaningful conversations, and ignite a love for reading.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Beyond Reviews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Beyond providing detailed book reviews, our platform encourages members to engage in lively discussions, share their literary perspectives, and discover new reads. We strive to build a diverse and inclusive community where everyone feels welcome.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44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Homepage: Your Gateway to Literary Delights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8224" y="3172063"/>
            <a:ext cx="2882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Welcome Message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662482"/>
            <a:ext cx="3727490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features a welcoming tagline: "Your Safe Space for Book Reviews." This sets the tone for a community where individuals can express their opinions freely, connect with fellow readers, and explore the world of books without judgment.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451396" y="3172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Navigation Ease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662482"/>
            <a:ext cx="372749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boasts a simple navigation bar for quick access to different sections, including featured book reviews. This intuitive design ensures that users can effortlessly navigate the platform and access their desired content.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874568" y="3172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Featured Reviews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662482"/>
            <a:ext cx="3727490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showcases a selection of featured book reviews, highlighting popular titles like "Life of Pi," "The Kite Runner," and "The Alchemist." This gives users a glimpse into the diverse range of literary works available on the platform.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259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Seamless Navigation: Your Literary Journey Begins Here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9377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Home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77985"/>
            <a:ext cx="3005495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serves as the central hub for all things Readers' Haven. It provides a welcoming introduction to the platform, highlights featured content, and allows users to navigate effortlessly to other sections.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6" y="259377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Book Reviews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39446" y="3877985"/>
            <a:ext cx="30056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Dive into the world of book reviews, exploring diverse genres, insightful critiques, and captivating summaries. Find your next great read by browsing through the extensive collection of reviews.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2593777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About Us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85221" y="3877985"/>
            <a:ext cx="30056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Learn about Readers' Haven's mission, core values, and team members. Gain a deeper understanding of the platform's vision and the passionate individuals who contribute to its growth.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997" y="2593777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Feedback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30997" y="3877985"/>
            <a:ext cx="300561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Share your valuable feedback and suggestions. Help us improve the platform by providing your thoughts on its features, design, and overall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50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468" y="543997"/>
            <a:ext cx="7759065" cy="1236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Book Reviews: Your Literary Compass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2468" y="2299573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52964" y="2373630"/>
            <a:ext cx="124063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35286" y="2299573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Genre Diversity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35286" y="2727365"/>
            <a:ext cx="3137892" cy="25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book reviews cover a wide range of genres, from fiction and non-fiction to fantasy and science fiction. This diverse collection caters to a broad range of readers, ensuring that everyone can find books that resonate with their interests.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0941" y="2299573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03219" y="2373630"/>
            <a:ext cx="180499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313759" y="2299573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In-Depth Analysis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313759" y="2727365"/>
            <a:ext cx="3137892" cy="2849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encourage insightful reviews that delve into the intricacies of the plot, character development, and themes explored in each book. This helps readers gain a deeper understanding and appreciation of the literary works they choose.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92468" y="5996940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7780" dir="270000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823793" y="6070997"/>
            <a:ext cx="182285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335286" y="5996940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Example Reviews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35286" y="6424732"/>
            <a:ext cx="7116247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 example, our review of "The Alchemist" delves into its themes of dreams, destiny, and self-discovery, while the review of "The Kite Runner" explores its powerful themes of redemption, guilt, and forgiveness.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9995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About Us: Our Passion for Books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5142" y="2959179"/>
            <a:ext cx="1184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6574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 build a vibrant and inclusive community of book lovers.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115" y="4469249"/>
            <a:ext cx="17240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Values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6574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Honest reviews, diverse genres, interactive participation.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7282" y="6195774"/>
            <a:ext cx="1740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Team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Rayyan, Syed Hammad, Muhammed Usaid, Syed Muhammed Furqan.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379" y="759738"/>
            <a:ext cx="13131641" cy="1338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Feedback: Shaping the Future of Readers' Haven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49379" y="2526268"/>
            <a:ext cx="2188488" cy="1233845"/>
          </a:xfrm>
          <a:prstGeom prst="roundRect">
            <a:avLst>
              <a:gd name="adj" fmla="val 74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1074" y="2929057"/>
            <a:ext cx="11191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51942" y="2740343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Purpose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3151942" y="3203377"/>
            <a:ext cx="8670131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Empower users to share their experiences and contribute to the platform's growth.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3044904" y="3744873"/>
            <a:ext cx="10729079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sp>
        <p:nvSpPr>
          <p:cNvPr id="8" name="Shape 6"/>
          <p:cNvSpPr/>
          <p:nvPr/>
        </p:nvSpPr>
        <p:spPr>
          <a:xfrm>
            <a:off x="749379" y="3867150"/>
            <a:ext cx="4377095" cy="1576507"/>
          </a:xfrm>
          <a:prstGeom prst="roundRect">
            <a:avLst>
              <a:gd name="adj" fmla="val 58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971074" y="4441269"/>
            <a:ext cx="162758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0548" y="4081224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Form Simplicity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5340548" y="4544258"/>
            <a:ext cx="8326398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feedback form is designed to be user-friendly, with options ranging from "Excellent" to "Poor" and a space for detailed suggestions.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5233511" y="5428417"/>
            <a:ext cx="854047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sp>
        <p:nvSpPr>
          <p:cNvPr id="13" name="Shape 11"/>
          <p:cNvSpPr/>
          <p:nvPr/>
        </p:nvSpPr>
        <p:spPr>
          <a:xfrm>
            <a:off x="749379" y="5550694"/>
            <a:ext cx="6565821" cy="1919168"/>
          </a:xfrm>
          <a:prstGeom prst="roundRect">
            <a:avLst>
              <a:gd name="adj" fmla="val 47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71074" y="6296144"/>
            <a:ext cx="164306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29274" y="5764768"/>
            <a:ext cx="2688550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Improvement Goal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7529274" y="6227802"/>
            <a:ext cx="6137672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actively analyze user feedback to identify areas for improvement and implement changes that enhance the platform's functionality, design, and user experience.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65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Design: A Visual Celebration of Books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37617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869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Clean Aesthetic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359831"/>
            <a:ext cx="36080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embraces a clean and book-themed design with a focus on white space, ensuring readability and visual appeal. It's designed to be inviting and conducive to a positive user experience.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837617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240447" y="3869412"/>
            <a:ext cx="3584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Mobile Responsiveness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4359831"/>
            <a:ext cx="360818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prioritize seamless viewing across all devices, ensuring that the platform is responsive and user-friendly on desktops, laptops, tablets, and smartphones. This makes Readers' Haven accessible to a wider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99410"/>
            <a:ext cx="125999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Behind the Scenes: The Technical Corner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5707" y="4207788"/>
            <a:ext cx="1134189" cy="907256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348" y="4207788"/>
            <a:ext cx="1323023" cy="907256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822" y="4207788"/>
            <a:ext cx="1134189" cy="907256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1462" y="4207788"/>
            <a:ext cx="1083112" cy="9072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2024-11-20T12:31:10Z</dcterms:created>
  <dcterms:modified xsi:type="dcterms:W3CDTF">2024-11-20T12:31:10Z</dcterms:modified>
</cp:coreProperties>
</file>